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4763" r:id="rId1"/>
  </p:sldMasterIdLst>
  <p:notesMasterIdLst>
    <p:notesMasterId r:id="rId24"/>
  </p:notesMasterIdLst>
  <p:sldIdLst>
    <p:sldId id="256" r:id="rId2"/>
    <p:sldId id="277" r:id="rId3"/>
    <p:sldId id="272" r:id="rId4"/>
    <p:sldId id="258" r:id="rId5"/>
    <p:sldId id="259" r:id="rId6"/>
    <p:sldId id="275" r:id="rId7"/>
    <p:sldId id="276" r:id="rId8"/>
    <p:sldId id="266" r:id="rId9"/>
    <p:sldId id="267" r:id="rId10"/>
    <p:sldId id="274" r:id="rId11"/>
    <p:sldId id="268" r:id="rId12"/>
    <p:sldId id="270" r:id="rId13"/>
    <p:sldId id="271" r:id="rId14"/>
    <p:sldId id="278" r:id="rId15"/>
    <p:sldId id="279" r:id="rId16"/>
    <p:sldId id="280" r:id="rId17"/>
    <p:sldId id="282" r:id="rId18"/>
    <p:sldId id="283" r:id="rId19"/>
    <p:sldId id="284" r:id="rId20"/>
    <p:sldId id="285" r:id="rId21"/>
    <p:sldId id="286" r:id="rId22"/>
    <p:sldId id="264" r:id="rId2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747775"/>
          </p15:clr>
        </p15:guide>
        <p15:guide id="2" pos="288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howGuides="1">
      <p:cViewPr varScale="1">
        <p:scale>
          <a:sx n="160" d="100"/>
          <a:sy n="160" d="100"/>
        </p:scale>
        <p:origin x="2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4c89d9e79c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4c89d9e79c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8b3fe4fad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8b3fe4fad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2726668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8b3fe4fadc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8b3fe4fadc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21663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0102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54005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27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13683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79876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35816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54298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578439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88632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94376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44756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0612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64" r:id="rId1"/>
    <p:sldLayoutId id="2147484765" r:id="rId2"/>
    <p:sldLayoutId id="2147484766" r:id="rId3"/>
    <p:sldLayoutId id="2147484767" r:id="rId4"/>
    <p:sldLayoutId id="2147484768" r:id="rId5"/>
    <p:sldLayoutId id="2147484769" r:id="rId6"/>
    <p:sldLayoutId id="2147484770" r:id="rId7"/>
    <p:sldLayoutId id="2147484771" r:id="rId8"/>
    <p:sldLayoutId id="2147484772" r:id="rId9"/>
    <p:sldLayoutId id="2147484773" r:id="rId10"/>
    <p:sldLayoutId id="2147484774" r:id="rId11"/>
    <p:sldLayoutId id="2147484775" r:id="rId12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1566407" y="1327868"/>
            <a:ext cx="6988393" cy="1829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/>
              <a:t>Internship Defence for </a:t>
            </a:r>
            <a:r>
              <a:rPr lang="en-US" altLang="en-GB" b="1" dirty="0"/>
              <a:t>Web Scraping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505200" y="3924935"/>
            <a:ext cx="5307965" cy="5060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Presented By: </a:t>
            </a:r>
            <a:r>
              <a:rPr lang="en-US" altLang="en-GB" sz="2000" dirty="0"/>
              <a:t>Rabin Neupane</a:t>
            </a:r>
            <a:r>
              <a:rPr lang="en-GB" sz="2000" dirty="0"/>
              <a:t>(2</a:t>
            </a:r>
            <a:r>
              <a:rPr lang="en-US" sz="2000" dirty="0"/>
              <a:t>4109</a:t>
            </a:r>
            <a:r>
              <a:rPr lang="en-GB" sz="2000" dirty="0"/>
              <a:t>/076)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F320BB3-0346-47CB-7AA5-D1AF7F5B072C}"/>
              </a:ext>
            </a:extLst>
          </p:cNvPr>
          <p:cNvSpPr txBox="1"/>
          <p:nvPr/>
        </p:nvSpPr>
        <p:spPr>
          <a:xfrm>
            <a:off x="572494" y="725090"/>
            <a:ext cx="74742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Testing and Validation: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Conducted rigorous testing of scraping scripts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Validated data integrity by comparing with source websites</a:t>
            </a:r>
          </a:p>
          <a:p>
            <a:pPr lvl="1"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Error Handling and Logging: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Implemented try-catch blocks for error handling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Logged errors and exceptions for debugging</a:t>
            </a:r>
          </a:p>
          <a:p>
            <a:pPr lvl="1"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Collaboration and Documentation: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Worked with team members on project tasks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Documented project progress, methodologies, and results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dirty="0"/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952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E9E44-0C3D-6C47-C338-4C9E8D71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254" y="373712"/>
            <a:ext cx="7626596" cy="866692"/>
          </a:xfrm>
        </p:spPr>
        <p:txBody>
          <a:bodyPr>
            <a:noAutofit/>
          </a:bodyPr>
          <a:lstStyle/>
          <a:p>
            <a:r>
              <a:rPr lang="en-US" sz="3300" b="1" dirty="0">
                <a:cs typeface="Arial" panose="020B0604020202020204" pitchFamily="34" charset="0"/>
              </a:rPr>
              <a:t>Challenges and Solutions</a:t>
            </a:r>
            <a:br>
              <a:rPr lang="en-US" sz="3300" b="1" dirty="0">
                <a:cs typeface="Arial" panose="020B0604020202020204" pitchFamily="34" charset="0"/>
              </a:rPr>
            </a:br>
            <a:endParaRPr lang="en-NP" sz="3300" dirty="0"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02A7BA-A321-8A63-7333-A3277D5E16A9}"/>
              </a:ext>
            </a:extLst>
          </p:cNvPr>
          <p:cNvSpPr txBox="1"/>
          <p:nvPr/>
        </p:nvSpPr>
        <p:spPr>
          <a:xfrm>
            <a:off x="699714" y="1240404"/>
            <a:ext cx="69017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Century Gothic" panose="020B0502020202020204" pitchFamily="34" charset="0"/>
                <a:cs typeface="Arial" panose="020B0604020202020204" pitchFamily="34" charset="0"/>
              </a:rPr>
              <a:t>Challenges: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  <a:cs typeface="Arial" panose="020B0604020202020204" pitchFamily="34" charset="0"/>
              </a:rPr>
              <a:t>Ensuring secure data handling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  <a:cs typeface="Arial" panose="020B0604020202020204" pitchFamily="34" charset="0"/>
              </a:rPr>
              <a:t>Implementing efficient database management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latin typeface="Century Gothic" panose="020B0502020202020204" pitchFamily="34" charset="0"/>
                <a:cs typeface="Arial" panose="020B0604020202020204" pitchFamily="34" charset="0"/>
              </a:rPr>
              <a:t>Solutions: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  <a:cs typeface="Arial" panose="020B0604020202020204" pitchFamily="34" charset="0"/>
              </a:rPr>
              <a:t>Enhanced problem-solving skills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  <a:cs typeface="Arial" panose="020B0604020202020204" pitchFamily="34" charset="0"/>
              </a:rPr>
              <a:t>Collaboration with mentors and peers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NP" dirty="0"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2575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9C424-D34A-A04B-D2C8-67D932803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278" y="326003"/>
            <a:ext cx="7857182" cy="795131"/>
          </a:xfrm>
        </p:spPr>
        <p:txBody>
          <a:bodyPr>
            <a:normAutofit/>
          </a:bodyPr>
          <a:lstStyle/>
          <a:p>
            <a:r>
              <a:rPr lang="en-NP" sz="3300" b="1" dirty="0"/>
              <a:t>Internship outcome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5A8209-DC16-4DE5-F68E-65FCD9E96083}"/>
              </a:ext>
            </a:extLst>
          </p:cNvPr>
          <p:cNvSpPr txBox="1"/>
          <p:nvPr/>
        </p:nvSpPr>
        <p:spPr>
          <a:xfrm>
            <a:off x="515541" y="1288111"/>
            <a:ext cx="785718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Skills Gained: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Proficiency in Java and Selenium for web scraping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Experience in integrating Java applications with MySQL databases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Enhanced problem-solving and debugging skills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Understanding of data cleaning and preprocessing techniques</a:t>
            </a:r>
          </a:p>
          <a:p>
            <a:pPr lvl="1"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Impact: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Successfully automated data extraction processes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Improved data management and integrity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Developed practical skills applicable to real-world backend development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64126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E45C4-3A5D-09F4-4B2B-A41519D20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NP" sz="3300" b="1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6F9B93-E066-4205-8E7F-AC239E535DBF}"/>
              </a:ext>
            </a:extLst>
          </p:cNvPr>
          <p:cNvSpPr txBox="1"/>
          <p:nvPr/>
        </p:nvSpPr>
        <p:spPr>
          <a:xfrm>
            <a:off x="572494" y="1268016"/>
            <a:ext cx="73231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Summary: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Gained hands-on experience in web scraping and data management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Bridged theoretical knowledge with practical application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Developed valuable skills in backend development and database integration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Future Prospects: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Equipped with technical skills and experience for future projects and job opportunities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Prepared to tackle real-world challenges in data management and software development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163916493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36627-4886-A880-5C26-E9A25FAC8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5298017" cy="616702"/>
          </a:xfrm>
        </p:spPr>
        <p:txBody>
          <a:bodyPr/>
          <a:lstStyle/>
          <a:p>
            <a:r>
              <a:rPr lang="en-NP" dirty="0"/>
              <a:t>HomePage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348CE8-B3C4-93F3-2275-E1A77EC43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730" y="985962"/>
            <a:ext cx="8064776" cy="3891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9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BD9E7-EA2A-3F8E-FD96-EA7905C3A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P" dirty="0"/>
              <a:t>Selection of Category</a:t>
            </a:r>
            <a:br>
              <a:rPr lang="en-NP" dirty="0"/>
            </a:br>
            <a:endParaRPr lang="en-N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D6572F-70A4-6FFA-EA84-AD46133E7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39" y="985961"/>
            <a:ext cx="8100391" cy="382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68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1575D-1E81-38DB-F312-D77D59CE8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P" dirty="0"/>
              <a:t>Select the Category Type</a:t>
            </a:r>
            <a:br>
              <a:rPr lang="en-NP" dirty="0"/>
            </a:br>
            <a:endParaRPr lang="en-N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A15D2-5476-C713-43D3-45DE61BCD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041621"/>
            <a:ext cx="8103263" cy="3828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224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95749-1170-6E49-374F-63F1EEF60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6977"/>
            <a:ext cx="5653617" cy="636105"/>
          </a:xfrm>
        </p:spPr>
        <p:txBody>
          <a:bodyPr/>
          <a:lstStyle/>
          <a:p>
            <a:r>
              <a:rPr lang="en-NP" dirty="0"/>
              <a:t>Load all the products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02A67-D403-57D4-FCC4-076258EC0D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74" y="869179"/>
            <a:ext cx="7949190" cy="41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5784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EDCA1-B7ED-3FAB-140A-88A1893CB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03368"/>
            <a:ext cx="6898217" cy="818984"/>
          </a:xfrm>
        </p:spPr>
        <p:txBody>
          <a:bodyPr/>
          <a:lstStyle/>
          <a:p>
            <a:r>
              <a:rPr lang="en-NP" dirty="0"/>
              <a:t>Select the Products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752042-B105-45B4-20ED-ED5D6F612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25" y="922353"/>
            <a:ext cx="7936607" cy="404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816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C6FF-FE0A-9A52-A709-427B8E8A3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9270"/>
            <a:ext cx="6559550" cy="723568"/>
          </a:xfrm>
        </p:spPr>
        <p:txBody>
          <a:bodyPr/>
          <a:lstStyle/>
          <a:p>
            <a:r>
              <a:rPr lang="en-NP" dirty="0"/>
              <a:t>Select the Product Name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D3FB4B-B119-917C-6E40-6E7FC2CE4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999" y="842839"/>
            <a:ext cx="7871067" cy="390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49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79469-BC08-9108-66E0-41B173C8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NP" sz="3300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C80B5-8430-10FF-5DF8-0DE9B86B9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29462"/>
            <a:ext cx="7886700" cy="32635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Internship at:</a:t>
            </a:r>
            <a:r>
              <a:rPr lang="en-US" dirty="0"/>
              <a:t> Prime Vendor Nepal Pvt. Ltd.</a:t>
            </a:r>
          </a:p>
          <a:p>
            <a:pPr marL="0" indent="0">
              <a:buNone/>
            </a:pPr>
            <a:r>
              <a:rPr lang="en-US" b="1" dirty="0"/>
              <a:t>Overview</a:t>
            </a:r>
            <a:r>
              <a:rPr lang="en-US" dirty="0"/>
              <a:t>:</a:t>
            </a:r>
          </a:p>
          <a:p>
            <a:pPr lvl="1" algn="just"/>
            <a:r>
              <a:rPr lang="en-US" dirty="0"/>
              <a:t>Developed a web scraping solution using Java and Selenium.</a:t>
            </a:r>
          </a:p>
          <a:p>
            <a:pPr lvl="1" algn="just"/>
            <a:r>
              <a:rPr lang="en-US" dirty="0"/>
              <a:t>Automated data extraction from multiple websites.</a:t>
            </a:r>
          </a:p>
          <a:p>
            <a:pPr lvl="1" algn="just"/>
            <a:r>
              <a:rPr lang="en-US" dirty="0"/>
              <a:t>Ensured data integrity and managed storage with MySQL.</a:t>
            </a:r>
          </a:p>
          <a:p>
            <a:pPr marL="0" indent="0">
              <a:buNone/>
            </a:pPr>
            <a:r>
              <a:rPr lang="en-US" b="1" dirty="0"/>
              <a:t>Objectives</a:t>
            </a:r>
            <a:r>
              <a:rPr lang="en-US" dirty="0"/>
              <a:t>:</a:t>
            </a:r>
          </a:p>
          <a:p>
            <a:pPr lvl="1" algn="just"/>
            <a:r>
              <a:rPr lang="en-US" dirty="0"/>
              <a:t>Apply theoretical knowledge to practical scenarios.</a:t>
            </a:r>
          </a:p>
          <a:p>
            <a:pPr lvl="1" algn="just"/>
            <a:r>
              <a:rPr lang="en-US" dirty="0"/>
              <a:t>Enhance skills in Java, Selenium, and database management.</a:t>
            </a:r>
          </a:p>
          <a:p>
            <a:pPr lvl="1" algn="just"/>
            <a:r>
              <a:rPr lang="en-US" dirty="0"/>
              <a:t>Tackle challenges in web scraping and data handling.</a:t>
            </a:r>
          </a:p>
          <a:p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40631369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81F0E8-174C-7B4B-A72F-77B9C070FE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152939"/>
            <a:ext cx="7772400" cy="3565057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53E4857-D825-69EF-0ECB-EA846443E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6559550" cy="799582"/>
          </a:xfrm>
        </p:spPr>
        <p:txBody>
          <a:bodyPr/>
          <a:lstStyle/>
          <a:p>
            <a:r>
              <a:rPr lang="en-NP" dirty="0"/>
              <a:t>Select the Product Price</a:t>
            </a:r>
          </a:p>
        </p:txBody>
      </p:sp>
    </p:spTree>
    <p:extLst>
      <p:ext uri="{BB962C8B-B14F-4D97-AF65-F5344CB8AC3E}">
        <p14:creationId xmlns:p14="http://schemas.microsoft.com/office/powerpoint/2010/main" val="1441514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F2FFCE-C136-496D-7B7E-BB16BF10B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33670"/>
            <a:ext cx="7855392" cy="39517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DB567E-F72B-B575-053F-2E20F44C5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6559550" cy="576946"/>
          </a:xfrm>
        </p:spPr>
        <p:txBody>
          <a:bodyPr/>
          <a:lstStyle/>
          <a:p>
            <a:r>
              <a:rPr lang="en-NP" dirty="0"/>
              <a:t>Console Output</a:t>
            </a:r>
          </a:p>
        </p:txBody>
      </p:sp>
    </p:spTree>
    <p:extLst>
      <p:ext uri="{BB962C8B-B14F-4D97-AF65-F5344CB8AC3E}">
        <p14:creationId xmlns:p14="http://schemas.microsoft.com/office/powerpoint/2010/main" val="16920145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>
            <a:spLocks noGrp="1"/>
          </p:cNvSpPr>
          <p:nvPr>
            <p:ph type="title"/>
          </p:nvPr>
        </p:nvSpPr>
        <p:spPr>
          <a:xfrm>
            <a:off x="2962200" y="2114700"/>
            <a:ext cx="32196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/>
              <a:t>THANK YOU!!!</a:t>
            </a:r>
            <a:endParaRPr sz="3300" b="1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4195-A5E2-BB96-9C1E-24DB5A05C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NP" sz="3300" b="1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66251-01B9-970A-0E39-B9165B9ED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Manual data extraction is tedious and time-consuming.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Websites frequently update and have diverse structures.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Anti-scraping measures hinder data extraction.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Dynamic content (JavaScript) complicates scraping.</a:t>
            </a: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121263137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779228" y="393750"/>
            <a:ext cx="7557172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dirty="0"/>
              <a:t>Organization Details</a:t>
            </a:r>
            <a:endParaRPr sz="3300" b="1" dirty="0"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4294967295"/>
          </p:nvPr>
        </p:nvSpPr>
        <p:spPr>
          <a:xfrm>
            <a:off x="0" y="1149350"/>
            <a:ext cx="8205788" cy="32305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indent="-342900" algn="just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•"/>
            </a:pPr>
            <a:r>
              <a:rPr lang="en-US" sz="2400" b="1" dirty="0"/>
              <a:t>Company:</a:t>
            </a:r>
            <a:r>
              <a:rPr lang="en-US" sz="2400" dirty="0"/>
              <a:t> Prime Vendor Nepal Pvt. Ltd.</a:t>
            </a:r>
          </a:p>
          <a:p>
            <a:pPr marL="457200" indent="-342900" algn="just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•"/>
            </a:pPr>
            <a:r>
              <a:rPr lang="en-US" sz="2400" b="1" dirty="0"/>
              <a:t>Founded:</a:t>
            </a:r>
            <a:r>
              <a:rPr lang="en-US" sz="2400" dirty="0"/>
              <a:t> 2009</a:t>
            </a:r>
          </a:p>
          <a:p>
            <a:pPr marL="457200" indent="-342900" algn="just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•"/>
            </a:pPr>
            <a:r>
              <a:rPr lang="en-US" sz="2400" b="1" dirty="0"/>
              <a:t>Specializes in:</a:t>
            </a:r>
            <a:r>
              <a:rPr lang="en-US" sz="2400" dirty="0"/>
              <a:t> Python, Java-based projects, custom      software     solutions</a:t>
            </a:r>
          </a:p>
          <a:p>
            <a:pPr marL="457200" indent="-342900" algn="just">
              <a:lnSpc>
                <a:spcPct val="150000"/>
              </a:lnSpc>
              <a:spcBef>
                <a:spcPts val="0"/>
              </a:spcBef>
              <a:buSzPts val="1800"/>
              <a:buFont typeface="Arial" panose="020B0604020202020204" pitchFamily="34" charset="0"/>
              <a:buChar char="•"/>
            </a:pPr>
            <a:r>
              <a:rPr lang="en-US" sz="2400" b="1" dirty="0"/>
              <a:t>Tech Stack:</a:t>
            </a:r>
            <a:r>
              <a:rPr lang="en-US" sz="2400" dirty="0"/>
              <a:t> Java, Python, MySQL, etc.</a:t>
            </a:r>
            <a:endParaRPr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/>
      </p:transition>
    </mc:Choice>
    <mc:Fallback xmlns="">
      <p:transition spd="slow">
        <p:pu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521136" y="393749"/>
            <a:ext cx="7815263" cy="926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 b="1" dirty="0"/>
              <a:t>Roles and Responsibilities</a:t>
            </a:r>
            <a:endParaRPr sz="3300" b="1" dirty="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4294967295"/>
          </p:nvPr>
        </p:nvSpPr>
        <p:spPr>
          <a:xfrm>
            <a:off x="0" y="1247775"/>
            <a:ext cx="7815263" cy="3463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401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Role: Intern – Web Scraping Developer</a:t>
            </a:r>
            <a:endParaRPr lang="en-GB" sz="16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33401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Responsibilities</a:t>
            </a:r>
            <a:endParaRPr lang="en-US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Develop web scraping scripts using Java and Selenium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Design and implement database schema for data storage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Integrate web scraping results with MySQL database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Perform data cleaning and preprocessing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Debug and handle errors in scraping scripts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Document and report project progress and results</a:t>
            </a:r>
          </a:p>
          <a:p>
            <a:pPr marL="757238" lvl="1" indent="-334010" algn="just">
              <a:lnSpc>
                <a:spcPct val="150000"/>
              </a:lnSpc>
              <a:spcBef>
                <a:spcPts val="0"/>
              </a:spcBef>
              <a:buSzPct val="100000"/>
              <a:buChar char="●"/>
            </a:pPr>
            <a:endParaRPr lang="en-US" sz="1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3B969-C31A-FD29-263B-C48BB76DC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153" y="273844"/>
            <a:ext cx="7887197" cy="994172"/>
          </a:xfrm>
        </p:spPr>
        <p:txBody>
          <a:bodyPr/>
          <a:lstStyle/>
          <a:p>
            <a:r>
              <a:rPr lang="en-NP" b="1" dirty="0"/>
              <a:t>Summary of Logs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B351B3-2D82-4613-E0A4-E3ADBE525046}"/>
              </a:ext>
            </a:extLst>
          </p:cNvPr>
          <p:cNvSpPr txBox="1"/>
          <p:nvPr/>
        </p:nvSpPr>
        <p:spPr>
          <a:xfrm>
            <a:off x="298174" y="1025718"/>
            <a:ext cx="8547652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Orientation &amp; Setup:</a:t>
            </a:r>
            <a:r>
              <a:rPr lang="en-US" dirty="0"/>
              <a:t> Attended sessions, met team, set up environment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Training:</a:t>
            </a:r>
            <a:r>
              <a:rPr lang="en-US" dirty="0"/>
              <a:t> Learned web scraping, Java, and scripting basics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Script Development:</a:t>
            </a:r>
            <a:r>
              <a:rPr lang="en-US" dirty="0"/>
              <a:t> Created and refined basic scraping scripts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Handling Websites:</a:t>
            </a:r>
            <a:r>
              <a:rPr lang="en-US" dirty="0"/>
              <a:t> Analyzed layouts, developed scripts for different structures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Advanced Techniques:</a:t>
            </a:r>
            <a:r>
              <a:rPr lang="en-US" dirty="0"/>
              <a:t> Learned dynamic content handling, used Selenium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Data Management:</a:t>
            </a:r>
            <a:r>
              <a:rPr lang="en-US" dirty="0"/>
              <a:t> Cleaned and stored data, ensured data quality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393478503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5A58657-EFAE-71C6-3123-5F8A8C27C1D0}"/>
              </a:ext>
            </a:extLst>
          </p:cNvPr>
          <p:cNvSpPr txBox="1"/>
          <p:nvPr/>
        </p:nvSpPr>
        <p:spPr>
          <a:xfrm>
            <a:off x="652007" y="826936"/>
            <a:ext cx="7474225" cy="29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Task Review:</a:t>
            </a:r>
            <a:r>
              <a:rPr lang="en-US" dirty="0"/>
              <a:t> Implemented feedback, optimized scripts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Project Collaboration:</a:t>
            </a:r>
            <a:r>
              <a:rPr lang="en-US" dirty="0"/>
              <a:t> Worked on larger project, participated in planning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Final Project Planning:</a:t>
            </a:r>
            <a:r>
              <a:rPr lang="en-US" dirty="0"/>
              <a:t> Defined scope, started preliminary work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Development:</a:t>
            </a:r>
            <a:r>
              <a:rPr lang="en-US" dirty="0"/>
              <a:t> Developed and tested final project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Completion &amp; Presentation:</a:t>
            </a:r>
            <a:r>
              <a:rPr lang="en-US" dirty="0"/>
              <a:t> Completed project, delivered presentation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Evaluation:</a:t>
            </a:r>
            <a:r>
              <a:rPr lang="en-US" dirty="0"/>
              <a:t> Reviewed internship, finalized documentation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NP" dirty="0"/>
          </a:p>
        </p:txBody>
      </p:sp>
    </p:spTree>
    <p:extLst>
      <p:ext uri="{BB962C8B-B14F-4D97-AF65-F5344CB8AC3E}">
        <p14:creationId xmlns:p14="http://schemas.microsoft.com/office/powerpoint/2010/main" val="39455267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8C439-035A-24B9-0DC5-806B6FCD1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0" y="365760"/>
            <a:ext cx="8071869" cy="699715"/>
          </a:xfrm>
        </p:spPr>
        <p:txBody>
          <a:bodyPr>
            <a:noAutofit/>
          </a:bodyPr>
          <a:lstStyle/>
          <a:p>
            <a:r>
              <a:rPr lang="en-NP" sz="3300" b="1" dirty="0">
                <a:cs typeface="Calibri" panose="020F0502020204030204" pitchFamily="34" charset="0"/>
              </a:rPr>
              <a:t>    Project Description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C6D94A-B516-0BAB-31F6-A7130094FCB7}"/>
              </a:ext>
            </a:extLst>
          </p:cNvPr>
          <p:cNvSpPr txBox="1"/>
          <p:nvPr/>
        </p:nvSpPr>
        <p:spPr>
          <a:xfrm>
            <a:off x="556591" y="1176793"/>
            <a:ext cx="76412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cs typeface="Arial" panose="020B0604020202020204" pitchFamily="34" charset="0"/>
              </a:rPr>
              <a:t>Project: </a:t>
            </a:r>
            <a:r>
              <a:rPr lang="en-US" dirty="0">
                <a:cs typeface="Arial" panose="020B0604020202020204" pitchFamily="34" charset="0"/>
              </a:rPr>
              <a:t>Development of web scraping solution using Java and Selenium</a:t>
            </a:r>
          </a:p>
          <a:p>
            <a:pPr algn="just"/>
            <a:endParaRPr lang="en-US" b="1" dirty="0"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cs typeface="Arial" panose="020B0604020202020204" pitchFamily="34" charset="0"/>
              </a:rPr>
              <a:t>Scraping Scripts: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Automated data extraction using Java and Selenium WebDriver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Utilized XPath and CSS selectors for precise data targeting</a:t>
            </a:r>
          </a:p>
          <a:p>
            <a:pPr lvl="1" algn="just"/>
            <a:endParaRPr lang="en-US" dirty="0"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>
                <a:cs typeface="Arial" panose="020B0604020202020204" pitchFamily="34" charset="0"/>
              </a:rPr>
              <a:t>Database Integration:</a:t>
            </a:r>
            <a:endParaRPr lang="en-US" dirty="0">
              <a:cs typeface="Arial" panose="020B0604020202020204" pitchFamily="34" charset="0"/>
            </a:endParaRP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JDBC</a:t>
            </a:r>
            <a:r>
              <a:rPr lang="en-US" b="1" dirty="0">
                <a:cs typeface="Arial" panose="020B0604020202020204" pitchFamily="34" charset="0"/>
              </a:rPr>
              <a:t>:</a:t>
            </a:r>
            <a:r>
              <a:rPr lang="en-US" dirty="0">
                <a:cs typeface="Arial" panose="020B0604020202020204" pitchFamily="34" charset="0"/>
              </a:rPr>
              <a:t> Connected Java with MySQL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>
                <a:cs typeface="Arial" panose="020B0604020202020204" pitchFamily="34" charset="0"/>
              </a:rPr>
              <a:t>Schema Design: Structured tables for efficient data storage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Implemented SQL queries for data insertion and management</a:t>
            </a:r>
          </a:p>
          <a:p>
            <a:pPr lvl="1" algn="just"/>
            <a:endParaRPr lang="en-US" dirty="0"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5747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14A93-67F6-C958-6B21-5AF62A71B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794" y="165932"/>
            <a:ext cx="7451666" cy="960668"/>
          </a:xfrm>
        </p:spPr>
        <p:txBody>
          <a:bodyPr>
            <a:normAutofit/>
          </a:bodyPr>
          <a:lstStyle/>
          <a:p>
            <a:r>
              <a:rPr lang="en-NP" sz="3300" b="1" dirty="0">
                <a:cs typeface="Arial" panose="020B0604020202020204" pitchFamily="34" charset="0"/>
              </a:rPr>
              <a:t>Tasks and Activities Performed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7C74EE-A1DA-26AA-6FB3-25BE6B667541}"/>
              </a:ext>
            </a:extLst>
          </p:cNvPr>
          <p:cNvSpPr txBox="1"/>
          <p:nvPr/>
        </p:nvSpPr>
        <p:spPr>
          <a:xfrm>
            <a:off x="567871" y="1126600"/>
            <a:ext cx="800825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Writing and Debugging Code: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Developed web scraping scripts using Java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Utilized Selenium WebDriver for automation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Database Management: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Designed and implemented MySQL database schema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Connected Java applications to MySQL using JDBC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Inserted and managed data with SQL queries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Data Cleaning and Preprocessing:</a:t>
            </a:r>
            <a:endParaRPr lang="en-U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Cleaned and formatted extracted data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dirty="0"/>
              <a:t>Handled exceptions using try-catch blocks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NP" b="1" dirty="0"/>
          </a:p>
        </p:txBody>
      </p:sp>
    </p:spTree>
    <p:extLst>
      <p:ext uri="{BB962C8B-B14F-4D97-AF65-F5344CB8AC3E}">
        <p14:creationId xmlns:p14="http://schemas.microsoft.com/office/powerpoint/2010/main" val="384674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746</TotalTime>
  <Words>656</Words>
  <Application>Microsoft Macintosh PowerPoint</Application>
  <PresentationFormat>On-screen Show (16:9)</PresentationFormat>
  <Paragraphs>115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Calibri Light</vt:lpstr>
      <vt:lpstr>Arial</vt:lpstr>
      <vt:lpstr>Century Gothic</vt:lpstr>
      <vt:lpstr>Calibri</vt:lpstr>
      <vt:lpstr>Office Theme</vt:lpstr>
      <vt:lpstr>Internship Defence for Web Scraping</vt:lpstr>
      <vt:lpstr>Introduction</vt:lpstr>
      <vt:lpstr>Problem Statement</vt:lpstr>
      <vt:lpstr>Organization Details</vt:lpstr>
      <vt:lpstr>Roles and Responsibilities</vt:lpstr>
      <vt:lpstr>Summary of Logs</vt:lpstr>
      <vt:lpstr>PowerPoint Presentation</vt:lpstr>
      <vt:lpstr>    Project Description</vt:lpstr>
      <vt:lpstr>Tasks and Activities Performed</vt:lpstr>
      <vt:lpstr>PowerPoint Presentation</vt:lpstr>
      <vt:lpstr>Challenges and Solutions </vt:lpstr>
      <vt:lpstr>Internship outcome</vt:lpstr>
      <vt:lpstr>Conclusion</vt:lpstr>
      <vt:lpstr>HomePage</vt:lpstr>
      <vt:lpstr>Selection of Category </vt:lpstr>
      <vt:lpstr>Select the Category Type </vt:lpstr>
      <vt:lpstr>Load all the products</vt:lpstr>
      <vt:lpstr>Select the Products</vt:lpstr>
      <vt:lpstr>Select the Product Name</vt:lpstr>
      <vt:lpstr>Select the Product Price</vt:lpstr>
      <vt:lpstr>Console Output</vt:lpstr>
      <vt:lpstr>THANK YOU!!!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Internship Defense for Contract Template</dc:title>
  <dc:creator/>
  <cp:lastModifiedBy>Rabin Neupane</cp:lastModifiedBy>
  <cp:revision>20</cp:revision>
  <dcterms:created xsi:type="dcterms:W3CDTF">2023-10-11T15:55:36Z</dcterms:created>
  <dcterms:modified xsi:type="dcterms:W3CDTF">2024-08-25T05:01:23Z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7B32AE056EC24936AC28E2A750EB549B_13</vt:lpwstr>
  </property>
  <property fmtid="{D5CDD505-2E9C-101B-9397-08002B2CF9AE}" pid="3" name="KSOProductBuildVer">
    <vt:lpwstr>1033-12.2.0.13266</vt:lpwstr>
  </property>
</Properties>
</file>